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03" autoAdjust="0"/>
    <p:restoredTop sz="49316" autoAdjust="0"/>
  </p:normalViewPr>
  <p:slideViewPr>
    <p:cSldViewPr snapToGrid="0">
      <p:cViewPr varScale="1">
        <p:scale>
          <a:sx n="53" d="100"/>
          <a:sy n="53" d="100"/>
        </p:scale>
        <p:origin x="176" y="49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then applies any configuration changes.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communication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r>
              <a:rPr lang="en-US" baseline="0" dirty="0" smtClean="0"/>
              <a:t> n</a:t>
            </a:r>
            <a:r>
              <a:rPr lang="en-US" dirty="0" smtClean="0"/>
              <a:t>odes; cookbooks;</a:t>
            </a:r>
            <a:r>
              <a:rPr lang="en-US" baseline="0" dirty="0" smtClean="0"/>
              <a:t> roles; environments; and more. </a:t>
            </a:r>
            <a:r>
              <a:rPr lang="en-US" dirty="0" smtClean="0"/>
              <a:t>knife does</a:t>
            </a:r>
            <a:r>
              <a:rPr lang="en-US" baseline="0" dirty="0" smtClean="0"/>
              <a:t> this through a series of sub-commands</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 </a:t>
            </a:r>
            <a:r>
              <a:rPr lang="en-US" dirty="0" smtClean="0"/>
              <a:t>typed the command correctly; executed the command within the chef repository directory;</a:t>
            </a:r>
            <a:r>
              <a:rPr lang="en-US" baseline="0" dirty="0" smtClean="0"/>
              <a:t> </a:t>
            </a: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 and </a:t>
            </a: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a:t>
            </a:r>
            <a:r>
              <a:rPr lang="en-US" smtClean="0"/>
              <a:t>blank.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r>
              <a:rPr lang="en-US" baseline="0" dirty="0" smtClean="0"/>
              <a:t> </a:t>
            </a:r>
            <a:r>
              <a:rPr lang="en-US" dirty="0" smtClean="0"/>
              <a:t>Installing chef tools if they are not already installed; Configuring Chef to communicate with the Chef Server; Running chef-client to apply a default run list.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a:t>
            </a:r>
            <a:r>
              <a:rPr lang="en-US" baseline="0" dirty="0" smtClean="0"/>
              <a:t> </a:t>
            </a:r>
            <a:r>
              <a:rPr lang="en-US" dirty="0" smtClean="0"/>
              <a:t>Include the '--sudo' flag because you are installing software and writing configuration to directories traditionally owned by the root user.</a:t>
            </a:r>
            <a:r>
              <a:rPr lang="en-US" baseline="0" dirty="0" smtClean="0"/>
              <a:t> </a:t>
            </a:r>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a:t>
            </a:r>
            <a:r>
              <a:rPr lang="en-US" baseline="0" dirty="0" smtClean="0"/>
              <a:t>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 There are many ways that you can route the traffic from one node to a group of similar nodes. This can be done with services by some of the major cloud providers or it can be done with another instance running as a load balancer.</a:t>
            </a:r>
            <a:r>
              <a:rPr lang="en-US" baseline="0" dirty="0" smtClean="0"/>
              <a:t> </a:t>
            </a:r>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 Note that the haproxy is actually a load balancer.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haproxy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haproxy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16363</TotalTime>
  <Words>5802</Words>
  <Application>Microsoft Macintosh PowerPoint</Application>
  <PresentationFormat>Custom</PresentationFormat>
  <Paragraphs>762</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2124</cp:revision>
  <cp:lastPrinted>2015-02-07T23:49:10Z</cp:lastPrinted>
  <dcterms:created xsi:type="dcterms:W3CDTF">2012-09-13T17:36:07Z</dcterms:created>
  <dcterms:modified xsi:type="dcterms:W3CDTF">2016-02-22T21:43:46Z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